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4" r:id="rId7"/>
    <p:sldId id="297" r:id="rId8"/>
    <p:sldId id="294" r:id="rId9"/>
    <p:sldId id="295" r:id="rId10"/>
    <p:sldId id="296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91F687-60F6-4908-92B2-1E26D74EB871}" v="399" dt="2025-02-10T13:58:31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2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D791F687-60F6-4908-92B2-1E26D74EB871}"/>
    <pc:docChg chg="undo custSel addSld delSld modSld">
      <pc:chgData name="Ben Nienhuis" userId="2c6c04f1-77c7-44b5-a463-93386779ab63" providerId="ADAL" clId="{D791F687-60F6-4908-92B2-1E26D74EB871}" dt="2025-02-10T13:58:35.893" v="771" actId="1076"/>
      <pc:docMkLst>
        <pc:docMk/>
      </pc:docMkLst>
      <pc:sldChg chg="modSp mod">
        <pc:chgData name="Ben Nienhuis" userId="2c6c04f1-77c7-44b5-a463-93386779ab63" providerId="ADAL" clId="{D791F687-60F6-4908-92B2-1E26D74EB871}" dt="2025-02-10T13:39:20.053" v="0" actId="13926"/>
        <pc:sldMkLst>
          <pc:docMk/>
          <pc:sldMk cId="3911661695" sldId="262"/>
        </pc:sldMkLst>
        <pc:spChg chg="mod">
          <ac:chgData name="Ben Nienhuis" userId="2c6c04f1-77c7-44b5-a463-93386779ab63" providerId="ADAL" clId="{D791F687-60F6-4908-92B2-1E26D74EB871}" dt="2025-02-10T13:39:20.053" v="0" actId="13926"/>
          <ac:spMkLst>
            <pc:docMk/>
            <pc:sldMk cId="3911661695" sldId="262"/>
            <ac:spMk id="7" creationId="{62AC4B9C-9E90-4736-B8FD-44800C79CB11}"/>
          </ac:spMkLst>
        </pc:spChg>
      </pc:sldChg>
      <pc:sldChg chg="addSp delSp modSp mod delAnim modAnim">
        <pc:chgData name="Ben Nienhuis" userId="2c6c04f1-77c7-44b5-a463-93386779ab63" providerId="ADAL" clId="{D791F687-60F6-4908-92B2-1E26D74EB871}" dt="2025-02-10T13:58:35.893" v="771" actId="1076"/>
        <pc:sldMkLst>
          <pc:docMk/>
          <pc:sldMk cId="1295421638" sldId="264"/>
        </pc:sldMkLst>
        <pc:spChg chg="mod">
          <ac:chgData name="Ben Nienhuis" userId="2c6c04f1-77c7-44b5-a463-93386779ab63" providerId="ADAL" clId="{D791F687-60F6-4908-92B2-1E26D74EB871}" dt="2025-02-10T13:57:26.620" v="764" actId="1076"/>
          <ac:spMkLst>
            <pc:docMk/>
            <pc:sldMk cId="1295421638" sldId="264"/>
            <ac:spMk id="4" creationId="{66D6EB11-CBFF-6410-F7EE-07B457B059FD}"/>
          </ac:spMkLst>
        </pc:spChg>
        <pc:spChg chg="mod">
          <ac:chgData name="Ben Nienhuis" userId="2c6c04f1-77c7-44b5-a463-93386779ab63" providerId="ADAL" clId="{D791F687-60F6-4908-92B2-1E26D74EB871}" dt="2025-02-10T13:40:06.786" v="62" actId="20577"/>
          <ac:spMkLst>
            <pc:docMk/>
            <pc:sldMk cId="1295421638" sldId="264"/>
            <ac:spMk id="7" creationId="{62AC4B9C-9E90-4736-B8FD-44800C79CB11}"/>
          </ac:spMkLst>
        </pc:spChg>
        <pc:picChg chg="add del mod">
          <ac:chgData name="Ben Nienhuis" userId="2c6c04f1-77c7-44b5-a463-93386779ab63" providerId="ADAL" clId="{D791F687-60F6-4908-92B2-1E26D74EB871}" dt="2025-02-10T13:55:13.879" v="514" actId="478"/>
          <ac:picMkLst>
            <pc:docMk/>
            <pc:sldMk cId="1295421638" sldId="264"/>
            <ac:picMk id="3" creationId="{655D4F6A-4183-18E3-E90C-561932DB5534}"/>
          </ac:picMkLst>
        </pc:picChg>
        <pc:picChg chg="add mod">
          <ac:chgData name="Ben Nienhuis" userId="2c6c04f1-77c7-44b5-a463-93386779ab63" providerId="ADAL" clId="{D791F687-60F6-4908-92B2-1E26D74EB871}" dt="2025-02-10T13:58:04.778" v="769" actId="1076"/>
          <ac:picMkLst>
            <pc:docMk/>
            <pc:sldMk cId="1295421638" sldId="264"/>
            <ac:picMk id="6" creationId="{35B16984-1779-D71E-C9DE-59B6C36D7FE7}"/>
          </ac:picMkLst>
        </pc:picChg>
        <pc:picChg chg="del">
          <ac:chgData name="Ben Nienhuis" userId="2c6c04f1-77c7-44b5-a463-93386779ab63" providerId="ADAL" clId="{D791F687-60F6-4908-92B2-1E26D74EB871}" dt="2025-02-10T13:40:10.790" v="63" actId="478"/>
          <ac:picMkLst>
            <pc:docMk/>
            <pc:sldMk cId="1295421638" sldId="264"/>
            <ac:picMk id="8" creationId="{53AE730B-7952-AC81-A205-540B420E8183}"/>
          </ac:picMkLst>
        </pc:picChg>
        <pc:picChg chg="del">
          <ac:chgData name="Ben Nienhuis" userId="2c6c04f1-77c7-44b5-a463-93386779ab63" providerId="ADAL" clId="{D791F687-60F6-4908-92B2-1E26D74EB871}" dt="2025-02-10T13:40:12.219" v="64" actId="478"/>
          <ac:picMkLst>
            <pc:docMk/>
            <pc:sldMk cId="1295421638" sldId="264"/>
            <ac:picMk id="9" creationId="{B353215F-CABC-305C-857A-9C308FFA47A7}"/>
          </ac:picMkLst>
        </pc:picChg>
        <pc:picChg chg="add mod">
          <ac:chgData name="Ben Nienhuis" userId="2c6c04f1-77c7-44b5-a463-93386779ab63" providerId="ADAL" clId="{D791F687-60F6-4908-92B2-1E26D74EB871}" dt="2025-02-10T13:58:35.893" v="771" actId="1076"/>
          <ac:picMkLst>
            <pc:docMk/>
            <pc:sldMk cId="1295421638" sldId="264"/>
            <ac:picMk id="10" creationId="{96C1C17D-67FF-6E66-1C22-62AEB5B53EEF}"/>
          </ac:picMkLst>
        </pc:picChg>
      </pc:sldChg>
      <pc:sldChg chg="del">
        <pc:chgData name="Ben Nienhuis" userId="2c6c04f1-77c7-44b5-a463-93386779ab63" providerId="ADAL" clId="{D791F687-60F6-4908-92B2-1E26D74EB871}" dt="2025-02-10T13:47:13.418" v="394" actId="47"/>
        <pc:sldMkLst>
          <pc:docMk/>
          <pc:sldMk cId="2809495555" sldId="268"/>
        </pc:sldMkLst>
      </pc:sldChg>
      <pc:sldChg chg="del">
        <pc:chgData name="Ben Nienhuis" userId="2c6c04f1-77c7-44b5-a463-93386779ab63" providerId="ADAL" clId="{D791F687-60F6-4908-92B2-1E26D74EB871}" dt="2025-02-10T13:47:10.906" v="385" actId="47"/>
        <pc:sldMkLst>
          <pc:docMk/>
          <pc:sldMk cId="1140956572" sldId="272"/>
        </pc:sldMkLst>
      </pc:sldChg>
      <pc:sldChg chg="del">
        <pc:chgData name="Ben Nienhuis" userId="2c6c04f1-77c7-44b5-a463-93386779ab63" providerId="ADAL" clId="{D791F687-60F6-4908-92B2-1E26D74EB871}" dt="2025-02-10T13:47:10.310" v="383" actId="47"/>
        <pc:sldMkLst>
          <pc:docMk/>
          <pc:sldMk cId="3406416372" sldId="273"/>
        </pc:sldMkLst>
      </pc:sldChg>
      <pc:sldChg chg="del">
        <pc:chgData name="Ben Nienhuis" userId="2c6c04f1-77c7-44b5-a463-93386779ab63" providerId="ADAL" clId="{D791F687-60F6-4908-92B2-1E26D74EB871}" dt="2025-02-10T13:47:09.665" v="381" actId="47"/>
        <pc:sldMkLst>
          <pc:docMk/>
          <pc:sldMk cId="1979554806" sldId="274"/>
        </pc:sldMkLst>
      </pc:sldChg>
      <pc:sldChg chg="del">
        <pc:chgData name="Ben Nienhuis" userId="2c6c04f1-77c7-44b5-a463-93386779ab63" providerId="ADAL" clId="{D791F687-60F6-4908-92B2-1E26D74EB871}" dt="2025-02-10T13:47:08.614" v="378" actId="47"/>
        <pc:sldMkLst>
          <pc:docMk/>
          <pc:sldMk cId="3764985587" sldId="275"/>
        </pc:sldMkLst>
      </pc:sldChg>
      <pc:sldChg chg="del">
        <pc:chgData name="Ben Nienhuis" userId="2c6c04f1-77c7-44b5-a463-93386779ab63" providerId="ADAL" clId="{D791F687-60F6-4908-92B2-1E26D74EB871}" dt="2025-02-10T13:47:06.571" v="375" actId="47"/>
        <pc:sldMkLst>
          <pc:docMk/>
          <pc:sldMk cId="2543959897" sldId="276"/>
        </pc:sldMkLst>
      </pc:sldChg>
      <pc:sldChg chg="del">
        <pc:chgData name="Ben Nienhuis" userId="2c6c04f1-77c7-44b5-a463-93386779ab63" providerId="ADAL" clId="{D791F687-60F6-4908-92B2-1E26D74EB871}" dt="2025-02-10T13:47:05.952" v="374" actId="47"/>
        <pc:sldMkLst>
          <pc:docMk/>
          <pc:sldMk cId="2480313623" sldId="277"/>
        </pc:sldMkLst>
      </pc:sldChg>
      <pc:sldChg chg="del">
        <pc:chgData name="Ben Nienhuis" userId="2c6c04f1-77c7-44b5-a463-93386779ab63" providerId="ADAL" clId="{D791F687-60F6-4908-92B2-1E26D74EB871}" dt="2025-02-10T13:47:05.184" v="373" actId="47"/>
        <pc:sldMkLst>
          <pc:docMk/>
          <pc:sldMk cId="3834981874" sldId="278"/>
        </pc:sldMkLst>
      </pc:sldChg>
      <pc:sldChg chg="del">
        <pc:chgData name="Ben Nienhuis" userId="2c6c04f1-77c7-44b5-a463-93386779ab63" providerId="ADAL" clId="{D791F687-60F6-4908-92B2-1E26D74EB871}" dt="2025-02-10T13:47:04.132" v="372" actId="47"/>
        <pc:sldMkLst>
          <pc:docMk/>
          <pc:sldMk cId="122782441" sldId="279"/>
        </pc:sldMkLst>
      </pc:sldChg>
      <pc:sldChg chg="del">
        <pc:chgData name="Ben Nienhuis" userId="2c6c04f1-77c7-44b5-a463-93386779ab63" providerId="ADAL" clId="{D791F687-60F6-4908-92B2-1E26D74EB871}" dt="2025-02-10T13:47:08.080" v="377" actId="47"/>
        <pc:sldMkLst>
          <pc:docMk/>
          <pc:sldMk cId="3950806811" sldId="280"/>
        </pc:sldMkLst>
      </pc:sldChg>
      <pc:sldChg chg="del">
        <pc:chgData name="Ben Nienhuis" userId="2c6c04f1-77c7-44b5-a463-93386779ab63" providerId="ADAL" clId="{D791F687-60F6-4908-92B2-1E26D74EB871}" dt="2025-02-10T13:47:07.025" v="376" actId="47"/>
        <pc:sldMkLst>
          <pc:docMk/>
          <pc:sldMk cId="3403764086" sldId="281"/>
        </pc:sldMkLst>
      </pc:sldChg>
      <pc:sldChg chg="del">
        <pc:chgData name="Ben Nienhuis" userId="2c6c04f1-77c7-44b5-a463-93386779ab63" providerId="ADAL" clId="{D791F687-60F6-4908-92B2-1E26D74EB871}" dt="2025-02-10T13:47:08.975" v="379" actId="47"/>
        <pc:sldMkLst>
          <pc:docMk/>
          <pc:sldMk cId="276554106" sldId="282"/>
        </pc:sldMkLst>
      </pc:sldChg>
      <pc:sldChg chg="del">
        <pc:chgData name="Ben Nienhuis" userId="2c6c04f1-77c7-44b5-a463-93386779ab63" providerId="ADAL" clId="{D791F687-60F6-4908-92B2-1E26D74EB871}" dt="2025-02-10T13:47:09.980" v="382" actId="47"/>
        <pc:sldMkLst>
          <pc:docMk/>
          <pc:sldMk cId="822956206" sldId="283"/>
        </pc:sldMkLst>
      </pc:sldChg>
      <pc:sldChg chg="del">
        <pc:chgData name="Ben Nienhuis" userId="2c6c04f1-77c7-44b5-a463-93386779ab63" providerId="ADAL" clId="{D791F687-60F6-4908-92B2-1E26D74EB871}" dt="2025-02-10T13:47:09.320" v="380" actId="47"/>
        <pc:sldMkLst>
          <pc:docMk/>
          <pc:sldMk cId="283408555" sldId="284"/>
        </pc:sldMkLst>
      </pc:sldChg>
      <pc:sldChg chg="del">
        <pc:chgData name="Ben Nienhuis" userId="2c6c04f1-77c7-44b5-a463-93386779ab63" providerId="ADAL" clId="{D791F687-60F6-4908-92B2-1E26D74EB871}" dt="2025-02-10T13:47:10.640" v="384" actId="47"/>
        <pc:sldMkLst>
          <pc:docMk/>
          <pc:sldMk cId="1146769839" sldId="285"/>
        </pc:sldMkLst>
      </pc:sldChg>
      <pc:sldChg chg="del">
        <pc:chgData name="Ben Nienhuis" userId="2c6c04f1-77c7-44b5-a463-93386779ab63" providerId="ADAL" clId="{D791F687-60F6-4908-92B2-1E26D74EB871}" dt="2025-02-10T13:47:11.205" v="386" actId="47"/>
        <pc:sldMkLst>
          <pc:docMk/>
          <pc:sldMk cId="3914999797" sldId="286"/>
        </pc:sldMkLst>
      </pc:sldChg>
      <pc:sldChg chg="del">
        <pc:chgData name="Ben Nienhuis" userId="2c6c04f1-77c7-44b5-a463-93386779ab63" providerId="ADAL" clId="{D791F687-60F6-4908-92B2-1E26D74EB871}" dt="2025-02-10T13:47:12.209" v="389" actId="47"/>
        <pc:sldMkLst>
          <pc:docMk/>
          <pc:sldMk cId="1111426964" sldId="287"/>
        </pc:sldMkLst>
      </pc:sldChg>
      <pc:sldChg chg="del">
        <pc:chgData name="Ben Nienhuis" userId="2c6c04f1-77c7-44b5-a463-93386779ab63" providerId="ADAL" clId="{D791F687-60F6-4908-92B2-1E26D74EB871}" dt="2025-02-10T13:47:11.565" v="387" actId="47"/>
        <pc:sldMkLst>
          <pc:docMk/>
          <pc:sldMk cId="2679269343" sldId="288"/>
        </pc:sldMkLst>
      </pc:sldChg>
      <pc:sldChg chg="del">
        <pc:chgData name="Ben Nienhuis" userId="2c6c04f1-77c7-44b5-a463-93386779ab63" providerId="ADAL" clId="{D791F687-60F6-4908-92B2-1E26D74EB871}" dt="2025-02-10T13:47:11.879" v="388" actId="47"/>
        <pc:sldMkLst>
          <pc:docMk/>
          <pc:sldMk cId="1118774843" sldId="289"/>
        </pc:sldMkLst>
      </pc:sldChg>
      <pc:sldChg chg="del">
        <pc:chgData name="Ben Nienhuis" userId="2c6c04f1-77c7-44b5-a463-93386779ab63" providerId="ADAL" clId="{D791F687-60F6-4908-92B2-1E26D74EB871}" dt="2025-02-10T13:47:12.476" v="390" actId="47"/>
        <pc:sldMkLst>
          <pc:docMk/>
          <pc:sldMk cId="236746412" sldId="290"/>
        </pc:sldMkLst>
      </pc:sldChg>
      <pc:sldChg chg="del">
        <pc:chgData name="Ben Nienhuis" userId="2c6c04f1-77c7-44b5-a463-93386779ab63" providerId="ADAL" clId="{D791F687-60F6-4908-92B2-1E26D74EB871}" dt="2025-02-10T13:47:12.759" v="391" actId="47"/>
        <pc:sldMkLst>
          <pc:docMk/>
          <pc:sldMk cId="1539978493" sldId="291"/>
        </pc:sldMkLst>
      </pc:sldChg>
      <pc:sldChg chg="del">
        <pc:chgData name="Ben Nienhuis" userId="2c6c04f1-77c7-44b5-a463-93386779ab63" providerId="ADAL" clId="{D791F687-60F6-4908-92B2-1E26D74EB871}" dt="2025-02-10T13:47:13.182" v="393" actId="47"/>
        <pc:sldMkLst>
          <pc:docMk/>
          <pc:sldMk cId="4193373766" sldId="292"/>
        </pc:sldMkLst>
      </pc:sldChg>
      <pc:sldChg chg="del">
        <pc:chgData name="Ben Nienhuis" userId="2c6c04f1-77c7-44b5-a463-93386779ab63" providerId="ADAL" clId="{D791F687-60F6-4908-92B2-1E26D74EB871}" dt="2025-02-10T13:47:12.978" v="392" actId="47"/>
        <pc:sldMkLst>
          <pc:docMk/>
          <pc:sldMk cId="3520658757" sldId="293"/>
        </pc:sldMkLst>
      </pc:sldChg>
      <pc:sldChg chg="addSp delSp modSp add mod">
        <pc:chgData name="Ben Nienhuis" userId="2c6c04f1-77c7-44b5-a463-93386779ab63" providerId="ADAL" clId="{D791F687-60F6-4908-92B2-1E26D74EB871}" dt="2025-02-10T13:45:47.709" v="274" actId="20577"/>
        <pc:sldMkLst>
          <pc:docMk/>
          <pc:sldMk cId="2735448383" sldId="294"/>
        </pc:sldMkLst>
        <pc:spChg chg="mod">
          <ac:chgData name="Ben Nienhuis" userId="2c6c04f1-77c7-44b5-a463-93386779ab63" providerId="ADAL" clId="{D791F687-60F6-4908-92B2-1E26D74EB871}" dt="2025-02-10T13:45:47.709" v="274" actId="20577"/>
          <ac:spMkLst>
            <pc:docMk/>
            <pc:sldMk cId="2735448383" sldId="294"/>
            <ac:spMk id="4" creationId="{2E16D4A4-E5E4-4361-AC72-E0C157C90B92}"/>
          </ac:spMkLst>
        </pc:spChg>
        <pc:picChg chg="del">
          <ac:chgData name="Ben Nienhuis" userId="2c6c04f1-77c7-44b5-a463-93386779ab63" providerId="ADAL" clId="{D791F687-60F6-4908-92B2-1E26D74EB871}" dt="2025-02-10T13:44:46.788" v="215" actId="478"/>
          <ac:picMkLst>
            <pc:docMk/>
            <pc:sldMk cId="2735448383" sldId="294"/>
            <ac:picMk id="3" creationId="{C69AE9BF-552A-2A3D-10CE-074BDFD56A6A}"/>
          </ac:picMkLst>
        </pc:picChg>
        <pc:picChg chg="add mod">
          <ac:chgData name="Ben Nienhuis" userId="2c6c04f1-77c7-44b5-a463-93386779ab63" providerId="ADAL" clId="{D791F687-60F6-4908-92B2-1E26D74EB871}" dt="2025-02-10T13:44:51.908" v="217" actId="1076"/>
          <ac:picMkLst>
            <pc:docMk/>
            <pc:sldMk cId="2735448383" sldId="294"/>
            <ac:picMk id="6" creationId="{F324A3ED-B480-0B90-C2D5-863FF81956B2}"/>
          </ac:picMkLst>
        </pc:picChg>
      </pc:sldChg>
      <pc:sldChg chg="addSp delSp modSp add del mod">
        <pc:chgData name="Ben Nienhuis" userId="2c6c04f1-77c7-44b5-a463-93386779ab63" providerId="ADAL" clId="{D791F687-60F6-4908-92B2-1E26D74EB871}" dt="2025-02-10T13:52:05.888" v="450" actId="5793"/>
        <pc:sldMkLst>
          <pc:docMk/>
          <pc:sldMk cId="2608166565" sldId="295"/>
        </pc:sldMkLst>
        <pc:spChg chg="mod">
          <ac:chgData name="Ben Nienhuis" userId="2c6c04f1-77c7-44b5-a463-93386779ab63" providerId="ADAL" clId="{D791F687-60F6-4908-92B2-1E26D74EB871}" dt="2025-02-10T13:48:09.296" v="409" actId="20577"/>
          <ac:spMkLst>
            <pc:docMk/>
            <pc:sldMk cId="2608166565" sldId="295"/>
            <ac:spMk id="4" creationId="{103ACEDF-FF96-D610-834C-66D2B049CE1C}"/>
          </ac:spMkLst>
        </pc:spChg>
        <pc:spChg chg="add mod">
          <ac:chgData name="Ben Nienhuis" userId="2c6c04f1-77c7-44b5-a463-93386779ab63" providerId="ADAL" clId="{D791F687-60F6-4908-92B2-1E26D74EB871}" dt="2025-02-10T13:52:05.888" v="450" actId="5793"/>
          <ac:spMkLst>
            <pc:docMk/>
            <pc:sldMk cId="2608166565" sldId="295"/>
            <ac:spMk id="10" creationId="{999721B0-92D0-26F4-ACC3-AFA1E6609FDB}"/>
          </ac:spMkLst>
        </pc:spChg>
        <pc:picChg chg="add mod">
          <ac:chgData name="Ben Nienhuis" userId="2c6c04f1-77c7-44b5-a463-93386779ab63" providerId="ADAL" clId="{D791F687-60F6-4908-92B2-1E26D74EB871}" dt="2025-02-10T13:49:50.488" v="413" actId="1076"/>
          <ac:picMkLst>
            <pc:docMk/>
            <pc:sldMk cId="2608166565" sldId="295"/>
            <ac:picMk id="3" creationId="{C2D22C6F-94C8-952C-F26C-008676861D98}"/>
          </ac:picMkLst>
        </pc:picChg>
        <pc:picChg chg="del">
          <ac:chgData name="Ben Nienhuis" userId="2c6c04f1-77c7-44b5-a463-93386779ab63" providerId="ADAL" clId="{D791F687-60F6-4908-92B2-1E26D74EB871}" dt="2025-02-10T13:46:08.649" v="276" actId="478"/>
          <ac:picMkLst>
            <pc:docMk/>
            <pc:sldMk cId="2608166565" sldId="295"/>
            <ac:picMk id="6" creationId="{1300134F-41C8-079B-0291-A08FD7A75D2C}"/>
          </ac:picMkLst>
        </pc:picChg>
        <pc:picChg chg="add mod">
          <ac:chgData name="Ben Nienhuis" userId="2c6c04f1-77c7-44b5-a463-93386779ab63" providerId="ADAL" clId="{D791F687-60F6-4908-92B2-1E26D74EB871}" dt="2025-02-10T13:51:34.323" v="417" actId="14100"/>
          <ac:picMkLst>
            <pc:docMk/>
            <pc:sldMk cId="2608166565" sldId="295"/>
            <ac:picMk id="9" creationId="{E9642E44-D6D8-AFBD-45CE-8ECE01CB13F4}"/>
          </ac:picMkLst>
        </pc:picChg>
      </pc:sldChg>
      <pc:sldChg chg="addSp delSp modSp add mod">
        <pc:chgData name="Ben Nienhuis" userId="2c6c04f1-77c7-44b5-a463-93386779ab63" providerId="ADAL" clId="{D791F687-60F6-4908-92B2-1E26D74EB871}" dt="2025-02-10T13:53:58.677" v="512" actId="1076"/>
        <pc:sldMkLst>
          <pc:docMk/>
          <pc:sldMk cId="2034479950" sldId="296"/>
        </pc:sldMkLst>
        <pc:spChg chg="del mod">
          <ac:chgData name="Ben Nienhuis" userId="2c6c04f1-77c7-44b5-a463-93386779ab63" providerId="ADAL" clId="{D791F687-60F6-4908-92B2-1E26D74EB871}" dt="2025-02-10T13:52:56.807" v="509"/>
          <ac:spMkLst>
            <pc:docMk/>
            <pc:sldMk cId="2034479950" sldId="296"/>
            <ac:spMk id="4" creationId="{F586CEFE-75CB-58C2-2781-01DA0BFD5378}"/>
          </ac:spMkLst>
        </pc:spChg>
        <pc:spChg chg="mod">
          <ac:chgData name="Ben Nienhuis" userId="2c6c04f1-77c7-44b5-a463-93386779ab63" providerId="ADAL" clId="{D791F687-60F6-4908-92B2-1E26D74EB871}" dt="2025-02-10T13:52:55.819" v="507" actId="6549"/>
          <ac:spMkLst>
            <pc:docMk/>
            <pc:sldMk cId="2034479950" sldId="296"/>
            <ac:spMk id="10" creationId="{B69956E3-C7A4-E2AC-A4C4-88010A46F827}"/>
          </ac:spMkLst>
        </pc:spChg>
        <pc:picChg chg="add mod">
          <ac:chgData name="Ben Nienhuis" userId="2c6c04f1-77c7-44b5-a463-93386779ab63" providerId="ADAL" clId="{D791F687-60F6-4908-92B2-1E26D74EB871}" dt="2025-02-10T13:53:58.677" v="512" actId="1076"/>
          <ac:picMkLst>
            <pc:docMk/>
            <pc:sldMk cId="2034479950" sldId="296"/>
            <ac:picMk id="2" creationId="{EDC911E7-768B-5508-A1D0-BA9234E08D98}"/>
          </ac:picMkLst>
        </pc:picChg>
        <pc:picChg chg="del">
          <ac:chgData name="Ben Nienhuis" userId="2c6c04f1-77c7-44b5-a463-93386779ab63" providerId="ADAL" clId="{D791F687-60F6-4908-92B2-1E26D74EB871}" dt="2025-02-10T13:52:22.255" v="452" actId="478"/>
          <ac:picMkLst>
            <pc:docMk/>
            <pc:sldMk cId="2034479950" sldId="296"/>
            <ac:picMk id="3" creationId="{026C4F9D-CD8F-037F-B922-31DF22EB2755}"/>
          </ac:picMkLst>
        </pc:picChg>
        <pc:picChg chg="del">
          <ac:chgData name="Ben Nienhuis" userId="2c6c04f1-77c7-44b5-a463-93386779ab63" providerId="ADAL" clId="{D791F687-60F6-4908-92B2-1E26D74EB871}" dt="2025-02-10T13:52:23.088" v="453" actId="478"/>
          <ac:picMkLst>
            <pc:docMk/>
            <pc:sldMk cId="2034479950" sldId="296"/>
            <ac:picMk id="9" creationId="{F332BCEC-5B5B-133D-B992-B2259A6C0840}"/>
          </ac:picMkLst>
        </pc:picChg>
      </pc:sldChg>
      <pc:sldChg chg="add">
        <pc:chgData name="Ben Nienhuis" userId="2c6c04f1-77c7-44b5-a463-93386779ab63" providerId="ADAL" clId="{D791F687-60F6-4908-92B2-1E26D74EB871}" dt="2025-02-10T13:55:09.086" v="513" actId="2890"/>
        <pc:sldMkLst>
          <pc:docMk/>
          <pc:sldMk cId="2995758379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CA9C68D-339E-405E-BFE1-A03E9EFE361E}"/>
              </a:ext>
            </a:extLst>
          </p:cNvPr>
          <p:cNvSpPr txBox="1"/>
          <p:nvPr/>
        </p:nvSpPr>
        <p:spPr>
          <a:xfrm>
            <a:off x="1773382" y="845128"/>
            <a:ext cx="8118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</a:p>
          <a:p>
            <a:pPr algn="ctr"/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Toegepaste biologie en scheikunde van Teelt en Handel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4030182-0F01-45E3-A08F-FB63C5A1D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527" y="4113073"/>
            <a:ext cx="1814945" cy="181494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1103858-8CD9-499C-8B50-6703A03A71EE}"/>
              </a:ext>
            </a:extLst>
          </p:cNvPr>
          <p:cNvSpPr txBox="1"/>
          <p:nvPr/>
        </p:nvSpPr>
        <p:spPr>
          <a:xfrm>
            <a:off x="7800109" y="5126182"/>
            <a:ext cx="302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Blok 3 Les 4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108042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3 Veredeling en selectie en Plantinhoudsstoffen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Programma blok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15/1 Uitleg Blok en introductie Veredeling en selectie, selectie methodes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22/1 Les 2 Veredeling en selectie, selectie methodes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29/1 Introductie Plantinhoudstoffen &amp; Farmacie , Geur , Kleur en Smaak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06/2 Plantinhoudsstoffen Gewasbescherming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highlight>
                  <a:srgbClr val="FFFF00"/>
                </a:highlight>
              </a:rPr>
              <a:t>13/2 Plantinhoudstoffen Chemarts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20/2 Vakantie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27/2 Plantinhoudstoffen verf maken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05/3 Plantinhoudstoffen t shirtkleuren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12/3 Presentaties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EC9BC0A-6E15-A8F3-5563-BC07BE241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726" y="4610532"/>
            <a:ext cx="55626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6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1080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3 Les 5  Chemarts  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6D6EB11-CBFF-6410-F7EE-07B457B059FD}"/>
              </a:ext>
            </a:extLst>
          </p:cNvPr>
          <p:cNvSpPr txBox="1"/>
          <p:nvPr/>
        </p:nvSpPr>
        <p:spPr>
          <a:xfrm>
            <a:off x="1827675" y="1955691"/>
            <a:ext cx="67909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dirty="0"/>
              <a:t>Aan het eind van jullie opleiding moet je in je proeve van bekwaamheid enkele mogelijkheden aangeven voor het verwerken van de reststromen van jullie kwekerij.</a:t>
            </a:r>
          </a:p>
          <a:p>
            <a:pPr algn="ctr"/>
            <a:endParaRPr lang="nl-NL" sz="2400" dirty="0"/>
          </a:p>
          <a:p>
            <a:pPr algn="ctr"/>
            <a:r>
              <a:rPr lang="nl-NL" sz="2400" dirty="0"/>
              <a:t>In deze les kijken we naar wat voorbeelden in het Chemarts </a:t>
            </a:r>
            <a:r>
              <a:rPr lang="nl-NL" sz="2400" dirty="0" err="1"/>
              <a:t>Cookbook</a:t>
            </a:r>
            <a:r>
              <a:rPr lang="nl-NL" sz="2400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5B16984-1779-D71E-C9DE-59B6C36D7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783" y="555665"/>
            <a:ext cx="2452198" cy="181644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6C1C17D-67FF-6E66-1C22-62AEB5B53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436" y="3945023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2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F9486-D691-A432-63FB-CC8F4A2AB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A5E57984-AB63-AE35-7633-6A96C4192957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0412906-D561-3FE4-9AA4-1B04340EC509}"/>
              </a:ext>
            </a:extLst>
          </p:cNvPr>
          <p:cNvSpPr txBox="1"/>
          <p:nvPr/>
        </p:nvSpPr>
        <p:spPr>
          <a:xfrm>
            <a:off x="678873" y="1233055"/>
            <a:ext cx="1080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3 Les 5  Chemarts  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AB624B9-19B9-EF30-A35E-15E5C1BE9D92}"/>
              </a:ext>
            </a:extLst>
          </p:cNvPr>
          <p:cNvSpPr txBox="1"/>
          <p:nvPr/>
        </p:nvSpPr>
        <p:spPr>
          <a:xfrm>
            <a:off x="581890" y="1873312"/>
            <a:ext cx="9768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In deze les gaan we door het Chemarts </a:t>
            </a:r>
            <a:r>
              <a:rPr lang="nl-NL" sz="2400" dirty="0" err="1"/>
              <a:t>Cookbook</a:t>
            </a:r>
            <a:r>
              <a:rPr lang="nl-NL" sz="2400" dirty="0"/>
              <a:t> en zoeken jullie een recept dat uit te voeren zou zijn met (rest)producten van jouw stage bedrijf.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5A814A-CED2-3411-4E62-3CE7BA543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340" y="2959079"/>
            <a:ext cx="5752126" cy="306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5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DE6CE-2F89-3F15-C2C0-2FA660D28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FCC588F8-454B-D0CB-C355-77742ED7F139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64C737B-4DBE-B28C-189D-70BB88061E6B}"/>
              </a:ext>
            </a:extLst>
          </p:cNvPr>
          <p:cNvSpPr txBox="1"/>
          <p:nvPr/>
        </p:nvSpPr>
        <p:spPr>
          <a:xfrm>
            <a:off x="678873" y="1233055"/>
            <a:ext cx="1080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3 Les 5  Chemarts  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E16D4A4-E5E4-4361-AC72-E0C157C90B92}"/>
              </a:ext>
            </a:extLst>
          </p:cNvPr>
          <p:cNvSpPr txBox="1"/>
          <p:nvPr/>
        </p:nvSpPr>
        <p:spPr>
          <a:xfrm>
            <a:off x="581890" y="1873312"/>
            <a:ext cx="9768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Blader eens door deze recepten met name vanaf 102…..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324A3ED-B480-0B90-C2D5-863FF819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162" y="2945448"/>
            <a:ext cx="7516274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4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635E8-0BE1-C21F-6966-7D2CCB3E3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6A216A4E-5D30-950F-EB57-DEFB193E5026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DED7B57-82F9-32CE-83EF-653DA83C9161}"/>
              </a:ext>
            </a:extLst>
          </p:cNvPr>
          <p:cNvSpPr txBox="1"/>
          <p:nvPr/>
        </p:nvSpPr>
        <p:spPr>
          <a:xfrm>
            <a:off x="678873" y="1233055"/>
            <a:ext cx="1080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3 Les 5  Chemarts  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03ACEDF-FF96-D610-834C-66D2B049CE1C}"/>
              </a:ext>
            </a:extLst>
          </p:cNvPr>
          <p:cNvSpPr txBox="1"/>
          <p:nvPr/>
        </p:nvSpPr>
        <p:spPr>
          <a:xfrm>
            <a:off x="581890" y="1873312"/>
            <a:ext cx="97680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Voorbeeld:</a:t>
            </a:r>
          </a:p>
          <a:p>
            <a:r>
              <a:rPr lang="nl-NL" sz="2400" dirty="0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2D22C6F-94C8-952C-F26C-008676861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3" y="2463177"/>
            <a:ext cx="4876771" cy="25481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9642E44-D6D8-AFBD-45CE-8ECE01CB1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753" y="2490778"/>
            <a:ext cx="4822902" cy="252051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99721B0-92D0-26F4-ACC3-AFA1E6609FDB}"/>
              </a:ext>
            </a:extLst>
          </p:cNvPr>
          <p:cNvSpPr txBox="1"/>
          <p:nvPr/>
        </p:nvSpPr>
        <p:spPr>
          <a:xfrm>
            <a:off x="678873" y="5395784"/>
            <a:ext cx="487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Foto plus uitleg…………</a:t>
            </a:r>
          </a:p>
        </p:txBody>
      </p:sp>
    </p:spTree>
    <p:extLst>
      <p:ext uri="{BB962C8B-B14F-4D97-AF65-F5344CB8AC3E}">
        <p14:creationId xmlns:p14="http://schemas.microsoft.com/office/powerpoint/2010/main" val="2608166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7E3F4-EDFF-AF66-9D23-C041A386C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E6AC2C-CD35-36F7-1855-1BB83059FD9F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4198DB3-5A37-CCCB-B3D5-1CF9009558C9}"/>
              </a:ext>
            </a:extLst>
          </p:cNvPr>
          <p:cNvSpPr txBox="1"/>
          <p:nvPr/>
        </p:nvSpPr>
        <p:spPr>
          <a:xfrm>
            <a:off x="678873" y="1233055"/>
            <a:ext cx="1080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3 Les 5  Chemarts  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69956E3-C7A4-E2AC-A4C4-88010A46F827}"/>
              </a:ext>
            </a:extLst>
          </p:cNvPr>
          <p:cNvSpPr txBox="1"/>
          <p:nvPr/>
        </p:nvSpPr>
        <p:spPr>
          <a:xfrm>
            <a:off x="678873" y="2446638"/>
            <a:ext cx="685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Als we klaar zijn gaan we nog wat oppotwerk doen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DC911E7-768B-5508-A1D0-BA9234E08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464" y="2358080"/>
            <a:ext cx="2868827" cy="286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79950"/>
      </p:ext>
    </p:extLst>
  </p:cSld>
  <p:clrMapOvr>
    <a:masterClrMapping/>
  </p:clrMapOvr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6" ma:contentTypeDescription="Een nieuw document maken." ma:contentTypeScope="" ma:versionID="7fe18b1a06a904c6259f887bdd1a399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0898b0b63e522cea48b096f21a662b8a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3F0698-5BE7-476F-8D7F-83451D7148F6}"/>
</file>

<file path=customXml/itemProps2.xml><?xml version="1.0" encoding="utf-8"?>
<ds:datastoreItem xmlns:ds="http://schemas.openxmlformats.org/officeDocument/2006/customXml" ds:itemID="{9595E054-A4D1-494E-8569-2006FB09F6F4}">
  <ds:schemaRefs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82ac19c3-1cff-4f70-a585-2de21a3866ce"/>
    <ds:schemaRef ds:uri="http://schemas.microsoft.com/office/infopath/2007/PartnerControls"/>
    <ds:schemaRef ds:uri="http://www.w3.org/XML/1998/namespace"/>
    <ds:schemaRef ds:uri="915d7cad-3e71-4cea-95bb-ac32222adf06"/>
  </ds:schemaRefs>
</ds:datastoreItem>
</file>

<file path=customXml/itemProps3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858</TotalTime>
  <Words>205</Words>
  <Application>Microsoft Office PowerPoint</Application>
  <PresentationFormat>Breedbeeld</PresentationFormat>
  <Paragraphs>35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9" baseType="lpstr">
      <vt:lpstr>Arial</vt:lpstr>
      <vt:lpstr>Achtergroen PP van zone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24</cp:revision>
  <dcterms:created xsi:type="dcterms:W3CDTF">2021-01-11T10:50:43Z</dcterms:created>
  <dcterms:modified xsi:type="dcterms:W3CDTF">2025-02-10T13:58:40Z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